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1"/>
  </p:notesMasterIdLst>
  <p:sldIdLst>
    <p:sldId id="256" r:id="rId2"/>
    <p:sldId id="279" r:id="rId3"/>
    <p:sldId id="262" r:id="rId4"/>
    <p:sldId id="259" r:id="rId5"/>
    <p:sldId id="292" r:id="rId6"/>
    <p:sldId id="293" r:id="rId7"/>
    <p:sldId id="291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010762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点击效果控件面板中的“效果生成器”按钮。（如图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776" y="1572926"/>
            <a:ext cx="3259799" cy="441824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8282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010762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Particular“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效果生成器”的界面如下。（如图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7" y="1674542"/>
            <a:ext cx="7810955" cy="421258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624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01076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点击界面左上角的箭头状图标，可以打开“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面板”。（如图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0" y="1972550"/>
            <a:ext cx="7258386" cy="39145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016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823204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 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面板”中可以看到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内置的诸多粒子动画预设，不但种类丰富，而且效果惊人。我们可以直接以鼠标左键点击所需要的预设，即可实现调用该组预设。（如图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0" y="1972550"/>
            <a:ext cx="7258386" cy="3914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9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136195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点击界面左上角的箭头状图标，可以打开“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Blocks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面板”。（如图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1" y="1972550"/>
            <a:ext cx="7258384" cy="3914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3883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823204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Blocks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面板”中我们可以针对粒子发射器、粒子、物理学等具体属性调用不同的预设，自由组合不同风格的粒子动画，同样使用鼠标左键点击所需预设即可实现调用，操作十分便捷。（如图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1" y="1972550"/>
            <a:ext cx="7258384" cy="3914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101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823204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在界面的最下方是属性面板，点击某组属性，即可打开该组属性的参数面板，通过设置不同参数，能够实现对粒子动画的精确控制。（如图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1" y="1972550"/>
            <a:ext cx="7258384" cy="391457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72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823204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设置好粒子动画后，点击界面最右下角的“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Apply”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按钮，即可保存我们对粒子动画的修改。（如图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10-12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2" y="1972550"/>
            <a:ext cx="7258382" cy="391457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9076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823204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保存我们对粒子所做的修改后，就可以在合成预览区观看我们制作好的粒子动画了。（如图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72" y="2107271"/>
            <a:ext cx="7258382" cy="364513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586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自带粒子效果，但为了满足更多样化、个性化的粒子特效制作需求，很多第三方开发者为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开发了各种粒子插件，其中最为著名的当属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，它不但功能强大，而且实时渲染速度也十分惊人。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46352" y="1014968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可以产生各种各样的自然效果，如烟、火、闪光等，也可以产生有机的和高科技风格的图形效果，且效果十分精彩、炫目。（如图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342" y="2099914"/>
            <a:ext cx="6519321" cy="366711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669395" y="5977571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314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功能强大，且可供使用的参数非常之多，这里我们主要讲解其基本的使用方法。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701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1" y="1276084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新建一个纯色层，并将纯色层的颜色设置为黑色。（如图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936" y="2050774"/>
            <a:ext cx="7541748" cy="378191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61385" y="5832691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816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01076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选中黑色纯色层，执行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】-【Particular】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，为该图层添加“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971" y="2050774"/>
            <a:ext cx="6185677" cy="378191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61385" y="5832691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5993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81515" y="1010762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此时就可以在效果控件面板看到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效果了。点击“播放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停止”按钮可以在合成预览区实时预览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Particular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产生的粒子动画，可以看到粒子在不断的由中心向四周扩散。（如图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粒子插件</a:t>
            </a:r>
            <a:r>
              <a:rPr lang="en-US" altLang="zh-CN" sz="2400" b="1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Trapcode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Particular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544" y="2340678"/>
            <a:ext cx="7220184" cy="361537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75929" y="6091998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292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730</Words>
  <Application>Microsoft Office PowerPoint</Application>
  <PresentationFormat>宽屏</PresentationFormat>
  <Paragraphs>80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94</cp:revision>
  <dcterms:created xsi:type="dcterms:W3CDTF">2015-01-07T12:23:28Z</dcterms:created>
  <dcterms:modified xsi:type="dcterms:W3CDTF">2018-08-01T03:33:24Z</dcterms:modified>
</cp:coreProperties>
</file>